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4"/>
  </p:notesMasterIdLst>
  <p:handoutMasterIdLst>
    <p:handoutMasterId r:id="rId15"/>
  </p:handoutMasterIdLst>
  <p:sldIdLst>
    <p:sldId id="283" r:id="rId5"/>
    <p:sldId id="282" r:id="rId6"/>
    <p:sldId id="287" r:id="rId7"/>
    <p:sldId id="300" r:id="rId8"/>
    <p:sldId id="297" r:id="rId9"/>
    <p:sldId id="286" r:id="rId10"/>
    <p:sldId id="298" r:id="rId11"/>
    <p:sldId id="299" r:id="rId12"/>
    <p:sldId id="296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CCFF"/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91C5BA-29B9-4D66-A40D-A4B13286080F}" v="99" dt="2024-04-26T15:10:10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Hooyman" userId="d604caa0-c748-4ed4-9379-1374c2c28772" providerId="ADAL" clId="{0D892301-C3A5-48A0-86EF-5CAD3F5F33CA}"/>
    <pc:docChg chg="modSld">
      <pc:chgData name="Kees Hooyman" userId="d604caa0-c748-4ed4-9379-1374c2c28772" providerId="ADAL" clId="{0D892301-C3A5-48A0-86EF-5CAD3F5F33CA}" dt="2024-01-28T14:50:09.058" v="327" actId="6549"/>
      <pc:docMkLst>
        <pc:docMk/>
      </pc:docMkLst>
      <pc:sldChg chg="modSp modAnim">
        <pc:chgData name="Kees Hooyman" userId="d604caa0-c748-4ed4-9379-1374c2c28772" providerId="ADAL" clId="{0D892301-C3A5-48A0-86EF-5CAD3F5F33CA}" dt="2024-01-28T14:48:10.565" v="317" actId="20577"/>
        <pc:sldMkLst>
          <pc:docMk/>
          <pc:sldMk cId="1529588180" sldId="286"/>
        </pc:sldMkLst>
        <pc:spChg chg="mod">
          <ac:chgData name="Kees Hooyman" userId="d604caa0-c748-4ed4-9379-1374c2c28772" providerId="ADAL" clId="{0D892301-C3A5-48A0-86EF-5CAD3F5F33CA}" dt="2024-01-28T14:48:10.565" v="317" actId="20577"/>
          <ac:spMkLst>
            <pc:docMk/>
            <pc:sldMk cId="1529588180" sldId="286"/>
            <ac:spMk id="7" creationId="{6995F51E-0919-4CAD-DE51-F0503D3B9B62}"/>
          </ac:spMkLst>
        </pc:spChg>
      </pc:sldChg>
      <pc:sldChg chg="modSp modAnim">
        <pc:chgData name="Kees Hooyman" userId="d604caa0-c748-4ed4-9379-1374c2c28772" providerId="ADAL" clId="{0D892301-C3A5-48A0-86EF-5CAD3F5F33CA}" dt="2024-01-28T14:50:09.058" v="327" actId="6549"/>
        <pc:sldMkLst>
          <pc:docMk/>
          <pc:sldMk cId="1332744558" sldId="298"/>
        </pc:sldMkLst>
        <pc:spChg chg="mod">
          <ac:chgData name="Kees Hooyman" userId="d604caa0-c748-4ed4-9379-1374c2c28772" providerId="ADAL" clId="{0D892301-C3A5-48A0-86EF-5CAD3F5F33CA}" dt="2024-01-28T14:50:09.058" v="327" actId="6549"/>
          <ac:spMkLst>
            <pc:docMk/>
            <pc:sldMk cId="1332744558" sldId="298"/>
            <ac:spMk id="7" creationId="{6995F51E-0919-4CAD-DE51-F0503D3B9B62}"/>
          </ac:spMkLst>
        </pc:spChg>
      </pc:sldChg>
      <pc:sldChg chg="modSp mod modAnim">
        <pc:chgData name="Kees Hooyman" userId="d604caa0-c748-4ed4-9379-1374c2c28772" providerId="ADAL" clId="{0D892301-C3A5-48A0-86EF-5CAD3F5F33CA}" dt="2024-01-28T12:09:30.986" v="316" actId="20577"/>
        <pc:sldMkLst>
          <pc:docMk/>
          <pc:sldMk cId="1464041971" sldId="299"/>
        </pc:sldMkLst>
        <pc:spChg chg="mod">
          <ac:chgData name="Kees Hooyman" userId="d604caa0-c748-4ed4-9379-1374c2c28772" providerId="ADAL" clId="{0D892301-C3A5-48A0-86EF-5CAD3F5F33CA}" dt="2024-01-28T12:09:30.986" v="316" actId="20577"/>
          <ac:spMkLst>
            <pc:docMk/>
            <pc:sldMk cId="1464041971" sldId="299"/>
            <ac:spMk id="7" creationId="{6995F51E-0919-4CAD-DE51-F0503D3B9B62}"/>
          </ac:spMkLst>
        </pc:spChg>
        <pc:picChg chg="mod">
          <ac:chgData name="Kees Hooyman" userId="d604caa0-c748-4ed4-9379-1374c2c28772" providerId="ADAL" clId="{0D892301-C3A5-48A0-86EF-5CAD3F5F33CA}" dt="2024-01-28T12:05:28.955" v="195" actId="1076"/>
          <ac:picMkLst>
            <pc:docMk/>
            <pc:sldMk cId="1464041971" sldId="299"/>
            <ac:picMk id="4" creationId="{AE0288D8-74F1-DEE9-8EB0-D7E546880415}"/>
          </ac:picMkLst>
        </pc:picChg>
        <pc:picChg chg="mod">
          <ac:chgData name="Kees Hooyman" userId="d604caa0-c748-4ed4-9379-1374c2c28772" providerId="ADAL" clId="{0D892301-C3A5-48A0-86EF-5CAD3F5F33CA}" dt="2024-01-28T12:05:17.470" v="194" actId="1076"/>
          <ac:picMkLst>
            <pc:docMk/>
            <pc:sldMk cId="1464041971" sldId="299"/>
            <ac:picMk id="8" creationId="{B6A8C56F-B275-E650-6418-D5A8BD35245D}"/>
          </ac:picMkLst>
        </pc:picChg>
        <pc:picChg chg="mod">
          <ac:chgData name="Kees Hooyman" userId="d604caa0-c748-4ed4-9379-1374c2c28772" providerId="ADAL" clId="{0D892301-C3A5-48A0-86EF-5CAD3F5F33CA}" dt="2024-01-28T12:05:11.678" v="192" actId="1076"/>
          <ac:picMkLst>
            <pc:docMk/>
            <pc:sldMk cId="1464041971" sldId="299"/>
            <ac:picMk id="1026" creationId="{53CD81DF-7EDC-9664-1C4D-2242E3CBB4A6}"/>
          </ac:picMkLst>
        </pc:picChg>
      </pc:sldChg>
    </pc:docChg>
  </pc:docChgLst>
  <pc:docChgLst>
    <pc:chgData name="Tinde  Ooms" userId="b9602e36-f350-448d-9194-ee3147b22f7c" providerId="ADAL" clId="{CA91C5BA-29B9-4D66-A40D-A4B13286080F}"/>
    <pc:docChg chg="custSel modSld">
      <pc:chgData name="Tinde  Ooms" userId="b9602e36-f350-448d-9194-ee3147b22f7c" providerId="ADAL" clId="{CA91C5BA-29B9-4D66-A40D-A4B13286080F}" dt="2024-04-26T15:10:10.323" v="137" actId="20577"/>
      <pc:docMkLst>
        <pc:docMk/>
      </pc:docMkLst>
      <pc:sldChg chg="modSp">
        <pc:chgData name="Tinde  Ooms" userId="b9602e36-f350-448d-9194-ee3147b22f7c" providerId="ADAL" clId="{CA91C5BA-29B9-4D66-A40D-A4B13286080F}" dt="2024-02-09T15:18:44.666" v="7" actId="20577"/>
        <pc:sldMkLst>
          <pc:docMk/>
          <pc:sldMk cId="1529588180" sldId="286"/>
        </pc:sldMkLst>
        <pc:spChg chg="mod">
          <ac:chgData name="Tinde  Ooms" userId="b9602e36-f350-448d-9194-ee3147b22f7c" providerId="ADAL" clId="{CA91C5BA-29B9-4D66-A40D-A4B13286080F}" dt="2024-02-09T15:18:44.666" v="7" actId="20577"/>
          <ac:spMkLst>
            <pc:docMk/>
            <pc:sldMk cId="1529588180" sldId="286"/>
            <ac:spMk id="7" creationId="{6995F51E-0919-4CAD-DE51-F0503D3B9B62}"/>
          </ac:spMkLst>
        </pc:spChg>
      </pc:sldChg>
      <pc:sldChg chg="modSp">
        <pc:chgData name="Tinde  Ooms" userId="b9602e36-f350-448d-9194-ee3147b22f7c" providerId="ADAL" clId="{CA91C5BA-29B9-4D66-A40D-A4B13286080F}" dt="2024-04-26T15:10:10.323" v="137" actId="20577"/>
        <pc:sldMkLst>
          <pc:docMk/>
          <pc:sldMk cId="99861655" sldId="297"/>
        </pc:sldMkLst>
        <pc:spChg chg="mod">
          <ac:chgData name="Tinde  Ooms" userId="b9602e36-f350-448d-9194-ee3147b22f7c" providerId="ADAL" clId="{CA91C5BA-29B9-4D66-A40D-A4B13286080F}" dt="2024-04-26T15:10:10.323" v="137" actId="20577"/>
          <ac:spMkLst>
            <pc:docMk/>
            <pc:sldMk cId="99861655" sldId="297"/>
            <ac:spMk id="7" creationId="{6995F51E-0919-4CAD-DE51-F0503D3B9B62}"/>
          </ac:spMkLst>
        </pc:spChg>
      </pc:sldChg>
      <pc:sldChg chg="addSp delSp modSp mod modAnim">
        <pc:chgData name="Tinde  Ooms" userId="b9602e36-f350-448d-9194-ee3147b22f7c" providerId="ADAL" clId="{CA91C5BA-29B9-4D66-A40D-A4B13286080F}" dt="2024-04-26T13:38:28.865" v="95"/>
        <pc:sldMkLst>
          <pc:docMk/>
          <pc:sldMk cId="1464041971" sldId="299"/>
        </pc:sldMkLst>
        <pc:spChg chg="add mod">
          <ac:chgData name="Tinde  Ooms" userId="b9602e36-f350-448d-9194-ee3147b22f7c" providerId="ADAL" clId="{CA91C5BA-29B9-4D66-A40D-A4B13286080F}" dt="2024-02-07T13:07:07.381" v="3" actId="208"/>
          <ac:spMkLst>
            <pc:docMk/>
            <pc:sldMk cId="1464041971" sldId="299"/>
            <ac:spMk id="2" creationId="{13561B91-459F-96D2-B6B7-E1A0D20BEF0A}"/>
          </ac:spMkLst>
        </pc:spChg>
        <pc:spChg chg="add del mod">
          <ac:chgData name="Tinde  Ooms" userId="b9602e36-f350-448d-9194-ee3147b22f7c" providerId="ADAL" clId="{CA91C5BA-29B9-4D66-A40D-A4B13286080F}" dt="2024-04-26T13:14:14.779" v="63" actId="478"/>
          <ac:spMkLst>
            <pc:docMk/>
            <pc:sldMk cId="1464041971" sldId="299"/>
            <ac:spMk id="3" creationId="{F268E821-4CB4-EB3A-DA04-CC6E209D4E96}"/>
          </ac:spMkLst>
        </pc:spChg>
        <pc:spChg chg="mod">
          <ac:chgData name="Tinde  Ooms" userId="b9602e36-f350-448d-9194-ee3147b22f7c" providerId="ADAL" clId="{CA91C5BA-29B9-4D66-A40D-A4B13286080F}" dt="2024-02-09T16:05:29.697" v="9" actId="20577"/>
          <ac:spMkLst>
            <pc:docMk/>
            <pc:sldMk cId="1464041971" sldId="299"/>
            <ac:spMk id="7" creationId="{6995F51E-0919-4CAD-DE51-F0503D3B9B62}"/>
          </ac:spMkLst>
        </pc:spChg>
        <pc:spChg chg="add mod">
          <ac:chgData name="Tinde  Ooms" userId="b9602e36-f350-448d-9194-ee3147b22f7c" providerId="ADAL" clId="{CA91C5BA-29B9-4D66-A40D-A4B13286080F}" dt="2024-04-26T13:36:00.126" v="87" actId="208"/>
          <ac:spMkLst>
            <pc:docMk/>
            <pc:sldMk cId="1464041971" sldId="299"/>
            <ac:spMk id="12" creationId="{3F30B518-68F0-7DD9-73F3-C2DE3794D2A9}"/>
          </ac:spMkLst>
        </pc:spChg>
        <pc:spChg chg="add mod">
          <ac:chgData name="Tinde  Ooms" userId="b9602e36-f350-448d-9194-ee3147b22f7c" providerId="ADAL" clId="{CA91C5BA-29B9-4D66-A40D-A4B13286080F}" dt="2024-04-26T13:36:38.320" v="89" actId="208"/>
          <ac:spMkLst>
            <pc:docMk/>
            <pc:sldMk cId="1464041971" sldId="299"/>
            <ac:spMk id="13" creationId="{F368ABC5-8C96-0201-DA34-E73D065D418E}"/>
          </ac:spMkLst>
        </pc:spChg>
        <pc:cxnChg chg="add del mod">
          <ac:chgData name="Tinde  Ooms" userId="b9602e36-f350-448d-9194-ee3147b22f7c" providerId="ADAL" clId="{CA91C5BA-29B9-4D66-A40D-A4B13286080F}" dt="2024-04-26T13:31:55.262" v="69" actId="478"/>
          <ac:cxnSpMkLst>
            <pc:docMk/>
            <pc:sldMk cId="1464041971" sldId="299"/>
            <ac:cxnSpMk id="9" creationId="{A4672B28-6DA0-7F59-91FC-81FAE50FB5A2}"/>
          </ac:cxnSpMkLst>
        </pc:cxnChg>
      </pc:sldChg>
      <pc:sldChg chg="modSp">
        <pc:chgData name="Tinde  Ooms" userId="b9602e36-f350-448d-9194-ee3147b22f7c" providerId="ADAL" clId="{CA91C5BA-29B9-4D66-A40D-A4B13286080F}" dt="2024-04-26T13:01:50.415" v="48" actId="20577"/>
        <pc:sldMkLst>
          <pc:docMk/>
          <pc:sldMk cId="519810554" sldId="300"/>
        </pc:sldMkLst>
        <pc:spChg chg="mod">
          <ac:chgData name="Tinde  Ooms" userId="b9602e36-f350-448d-9194-ee3147b22f7c" providerId="ADAL" clId="{CA91C5BA-29B9-4D66-A40D-A4B13286080F}" dt="2024-04-26T13:01:50.415" v="48" actId="20577"/>
          <ac:spMkLst>
            <pc:docMk/>
            <pc:sldMk cId="519810554" sldId="300"/>
            <ac:spMk id="7" creationId="{0282251F-5C9F-511E-73A2-1A28F2EEE9E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26-4-2024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26-4-2024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26-4-2024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26-4-2024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26-4-2024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26-4-2024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26-4-2024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26-4-2024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wereld</a:t>
            </a:r>
            <a:r>
              <a:rPr lang="en-US" b="1" dirty="0"/>
              <a:t> van </a:t>
            </a:r>
            <a:r>
              <a:rPr lang="en-US" b="1" dirty="0" err="1"/>
              <a:t>verschil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814D7E-167B-5835-A942-3D8764BC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5325837" cy="2852737"/>
          </a:xfrm>
        </p:spPr>
        <p:txBody>
          <a:bodyPr/>
          <a:lstStyle/>
          <a:p>
            <a:r>
              <a:rPr lang="en-US" dirty="0" err="1"/>
              <a:t>Eenheden</a:t>
            </a:r>
            <a:r>
              <a:rPr lang="en-US" dirty="0"/>
              <a:t> </a:t>
            </a:r>
            <a:r>
              <a:rPr lang="en-US" dirty="0" err="1"/>
              <a:t>omrekenen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9E5EDE-F148-300D-E3DC-4858CCB4F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682128"/>
          </a:xfrm>
        </p:spPr>
        <p:txBody>
          <a:bodyPr>
            <a:normAutofit lnSpcReduction="10000"/>
          </a:bodyPr>
          <a:lstStyle/>
          <a:p>
            <a:r>
              <a:rPr lang="nl-NL" dirty="0"/>
              <a:t>Gewicht</a:t>
            </a:r>
          </a:p>
          <a:p>
            <a:r>
              <a:rPr lang="nl-NL" dirty="0"/>
              <a:t>Lengte</a:t>
            </a:r>
          </a:p>
          <a:p>
            <a:r>
              <a:rPr lang="nl-NL" dirty="0"/>
              <a:t>Oppervlakte</a:t>
            </a:r>
          </a:p>
          <a:p>
            <a:r>
              <a:rPr lang="nl-NL" dirty="0"/>
              <a:t>Inhoud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B2454E4-EFC1-8478-385C-125B026081F7}"/>
              </a:ext>
            </a:extLst>
          </p:cNvPr>
          <p:cNvSpPr txBox="1"/>
          <p:nvPr/>
        </p:nvSpPr>
        <p:spPr>
          <a:xfrm>
            <a:off x="6003284" y="127819"/>
            <a:ext cx="73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Vmbo</a:t>
            </a:r>
          </a:p>
        </p:txBody>
      </p:sp>
    </p:spTree>
    <p:extLst>
      <p:ext uri="{BB962C8B-B14F-4D97-AF65-F5344CB8AC3E}">
        <p14:creationId xmlns:p14="http://schemas.microsoft.com/office/powerpoint/2010/main" val="178958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EBB1D0-BE46-DB39-EA76-2638ED11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it-IT" dirty="0"/>
              <a:t>Gewicht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26976C-063B-E2FD-BE20-E1ACE8E7A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569"/>
            <a:ext cx="10515600" cy="4800924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 grote en kleine getallen.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nl-NL" dirty="0">
                <a:solidFill>
                  <a:srgbClr val="333333"/>
                </a:solidFill>
                <a:latin typeface="Calibri" panose="020F0502020204030204"/>
              </a:rPr>
              <a:t>1 ton = ..?.. kilogram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kilogram = </a:t>
            </a:r>
            <a:r>
              <a:rPr lang="nl-NL" dirty="0">
                <a:solidFill>
                  <a:srgbClr val="333333"/>
                </a:solidFill>
                <a:latin typeface="Calibri" panose="020F0502020204030204"/>
              </a:rPr>
              <a:t>..?..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gram = </a:t>
            </a:r>
            <a:r>
              <a:rPr lang="nl-NL" dirty="0">
                <a:solidFill>
                  <a:srgbClr val="333333"/>
                </a:solidFill>
                <a:latin typeface="Calibri" panose="020F0502020204030204"/>
              </a:rPr>
              <a:t>..?..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milligram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C23220-29CE-DB37-7D07-EAD5DD913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461" y="1890253"/>
            <a:ext cx="4320000" cy="220800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2A43B9A-000A-1420-4895-BC558DC119CE}"/>
              </a:ext>
            </a:extLst>
          </p:cNvPr>
          <p:cNvSpPr txBox="1"/>
          <p:nvPr/>
        </p:nvSpPr>
        <p:spPr>
          <a:xfrm>
            <a:off x="2616965" y="2001030"/>
            <a:ext cx="22008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1000 kilogram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11DC474-1429-C313-2DC3-3F560422C967}"/>
              </a:ext>
            </a:extLst>
          </p:cNvPr>
          <p:cNvSpPr txBox="1"/>
          <p:nvPr/>
        </p:nvSpPr>
        <p:spPr>
          <a:xfrm>
            <a:off x="3285088" y="2404702"/>
            <a:ext cx="22008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1000 gram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2CD536C-A03D-98CF-21D8-EA84D832E672}"/>
              </a:ext>
            </a:extLst>
          </p:cNvPr>
          <p:cNvSpPr txBox="1"/>
          <p:nvPr/>
        </p:nvSpPr>
        <p:spPr>
          <a:xfrm>
            <a:off x="2787699" y="2808374"/>
            <a:ext cx="22008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1000 milligram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9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BF9F9-9687-3009-F323-7701469E1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9FDA06-3BBD-E057-A605-498DE5E2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it-IT" dirty="0"/>
              <a:t>Gewicht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282251F-5C9F-511E-73A2-1A28F2EEE9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8569"/>
                <a:ext cx="10515600" cy="4800924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Keer 1000 of delen door 1000?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450 mg = </a:t>
                </a:r>
                <a:r>
                  <a:rPr lang="nl-NL" dirty="0">
                    <a:solidFill>
                      <a:srgbClr val="333333"/>
                    </a:solidFill>
                    <a:latin typeface="Calibri" panose="020F0502020204030204"/>
                  </a:rPr>
                  <a:t>..?..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g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nl-NL" dirty="0">
                    <a:solidFill>
                      <a:srgbClr val="333333"/>
                    </a:solidFill>
                    <a:latin typeface="Calibri" panose="020F0502020204030204"/>
                  </a:rPr>
                  <a:t>1 stapje naar links dus </a:t>
                </a:r>
                <a14:m>
                  <m:oMath xmlns:m="http://schemas.openxmlformats.org/officeDocument/2006/math">
                    <m:r>
                      <a:rPr lang="nl-NL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nl-NL" dirty="0">
                    <a:solidFill>
                      <a:srgbClr val="333333"/>
                    </a:solidFill>
                    <a:latin typeface="Calibri" panose="020F0502020204030204"/>
                  </a:rPr>
                  <a:t> 1000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450 mg = 450 </a:t>
                </a:r>
                <a14:m>
                  <m:oMath xmlns:m="http://schemas.openxmlformats.org/officeDocument/2006/math">
                    <m:r>
                      <a:rPr lang="nl-NL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nl-NL" dirty="0">
                    <a:solidFill>
                      <a:srgbClr val="333333"/>
                    </a:solidFill>
                    <a:latin typeface="Calibri" panose="020F0502020204030204"/>
                  </a:rPr>
                  <a:t> 1000 g 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0,45 g</a:t>
                </a:r>
                <a:b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 ton = </a:t>
                </a:r>
                <a:r>
                  <a:rPr lang="nl-NL" dirty="0">
                    <a:solidFill>
                      <a:srgbClr val="333333"/>
                    </a:solidFill>
                    <a:latin typeface="Calibri" panose="020F0502020204030204"/>
                  </a:rPr>
                  <a:t>..?..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kg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nl-NL" dirty="0">
                    <a:solidFill>
                      <a:srgbClr val="333333"/>
                    </a:solidFill>
                    <a:latin typeface="Calibri" panose="020F0502020204030204"/>
                  </a:rPr>
                  <a:t>1 stapje naar rechts, dus </a:t>
                </a:r>
                <a14:m>
                  <m:oMath xmlns:m="http://schemas.openxmlformats.org/officeDocument/2006/math">
                    <m:r>
                      <a:rPr lang="nl-NL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dirty="0">
                    <a:solidFill>
                      <a:srgbClr val="333333"/>
                    </a:solidFill>
                    <a:latin typeface="Calibri" panose="020F0502020204030204"/>
                  </a:rPr>
                  <a:t> 1000.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nl-NL" dirty="0">
                    <a:solidFill>
                      <a:srgbClr val="333333"/>
                    </a:solidFill>
                    <a:latin typeface="Calibri" panose="020F0502020204030204"/>
                  </a:rPr>
                  <a:t>30 ton = 30 </a:t>
                </a:r>
                <a14:m>
                  <m:oMath xmlns:m="http://schemas.openxmlformats.org/officeDocument/2006/math">
                    <m:r>
                      <a:rPr lang="nl-NL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dirty="0">
                    <a:solidFill>
                      <a:srgbClr val="333333"/>
                    </a:solidFill>
                    <a:latin typeface="Calibri" panose="020F0502020204030204"/>
                  </a:rPr>
                  <a:t> 1000 kg</a:t>
                </a:r>
                <a:r>
                  <a:rPr lang="nl-NL" dirty="0">
                    <a:solidFill>
                      <a:srgbClr val="333333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nl-NL" dirty="0">
                    <a:solidFill>
                      <a:srgbClr val="333333"/>
                    </a:solidFill>
                    <a:latin typeface="Calibri" panose="020F0502020204030204"/>
                  </a:rPr>
                  <a:t>= 30.000 kg</a:t>
                </a:r>
                <a:endPara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282251F-5C9F-511E-73A2-1A28F2EEE9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8569"/>
                <a:ext cx="10515600" cy="4800924"/>
              </a:xfrm>
              <a:blipFill>
                <a:blip r:embed="rId3"/>
                <a:stretch>
                  <a:fillRect l="-928" t="-10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2818707E-981A-F4A1-4846-37AAD9D63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461" y="1890253"/>
            <a:ext cx="4320000" cy="220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8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762684-64A0-A08E-BD62-8C608CD8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Lengte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995F51E-0919-4CAD-DE51-F0503D3B9B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8569"/>
                <a:ext cx="10515600" cy="4800924"/>
              </a:xfrm>
            </p:spPr>
            <p:txBody>
              <a:bodyPr>
                <a:normAutofit/>
              </a:bodyPr>
              <a:lstStyle/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Reken om:  1 m = ..?.. cm</a:t>
                </a: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Van meter </a:t>
                </a:r>
                <a:r>
                  <a:rPr kumimoji="0" lang="nl-NL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naa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r cm zijn 2 stapjes dus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100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m = 100 cm</a:t>
                </a:r>
                <a:endParaRPr kumimoji="0" lang="nl-NL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Reken om:  65.000 mm = ..?.. m</a:t>
                </a: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Van mm naar m zijn 3 stapjes dus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kumimoji="0" lang="nl-NL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1000</a:t>
                </a:r>
                <a:endPara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65.000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mm =  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65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</a:t>
                </a:r>
                <a:endParaRPr kumimoji="0" lang="nl-NL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995F51E-0919-4CAD-DE51-F0503D3B9B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8569"/>
                <a:ext cx="10515600" cy="4800924"/>
              </a:xfrm>
              <a:blipFill>
                <a:blip r:embed="rId3"/>
                <a:stretch>
                  <a:fillRect l="-812" t="-10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fbeelding 7">
            <a:extLst>
              <a:ext uri="{FF2B5EF4-FFF2-40B4-BE49-F238E27FC236}">
                <a16:creationId xmlns:a16="http://schemas.microsoft.com/office/drawing/2014/main" id="{E43E5B23-2301-2E26-4538-143CB8C11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900" y="1771951"/>
            <a:ext cx="4189900" cy="1845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6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762684-64A0-A08E-BD62-8C608CD8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Oppervlakte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995F51E-0919-4CAD-DE51-F0503D3B9B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8569"/>
                <a:ext cx="10515600" cy="4800924"/>
              </a:xfrm>
            </p:spPr>
            <p:txBody>
              <a:bodyPr>
                <a:normAutofit/>
              </a:bodyPr>
              <a:lstStyle/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Reken om:  1 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2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=  . . . .  dm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2  </a:t>
                </a:r>
                <a:endParaRPr lang="nl-NL" sz="2400" dirty="0">
                  <a:solidFill>
                    <a:srgbClr val="333333"/>
                  </a:solidFill>
                  <a:latin typeface="Calibri" panose="020F0502020204030204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Van m² naar dm</a:t>
                </a:r>
                <a:r>
                  <a:rPr kumimoji="0" lang="nl-NL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</a:t>
                </a:r>
                <a:r>
                  <a:rPr kumimoji="0" lang="nl-NL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 stapje, dus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nl-NL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100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m</a:t>
                </a:r>
                <a:r>
                  <a:rPr kumimoji="0" lang="nl-NL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100 dm</a:t>
                </a:r>
                <a:r>
                  <a:rPr kumimoji="0" lang="nl-NL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Reken om:  38 dm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2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=  . . . .  mm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2 </a:t>
                </a:r>
                <a:endParaRPr lang="nl-NL" sz="2400" dirty="0">
                  <a:solidFill>
                    <a:srgbClr val="333333"/>
                  </a:solidFill>
                  <a:latin typeface="Calibri" panose="020F0502020204030204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Van dm² naar mm² is 2 stapjes. 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Elk stapje is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nl-NL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100</a:t>
                </a:r>
                <a:endPara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38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²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 38</a:t>
                </a:r>
                <a:r>
                  <a:rPr lang="nl-NL" sz="2400" dirty="0">
                    <a:solidFill>
                      <a:srgbClr val="33333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100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100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2 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= 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380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.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000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2</a:t>
                </a:r>
                <a:r>
                  <a:rPr kumimoji="0" lang="nl-NL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None/>
                  <a:tabLst/>
                  <a:defRPr/>
                </a:pPr>
                <a:endPara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Reken om:  450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2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=  . . . .  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2 </a:t>
                </a:r>
                <a:endParaRPr lang="nl-NL" sz="2400" dirty="0">
                  <a:solidFill>
                    <a:srgbClr val="333333"/>
                  </a:solidFill>
                  <a:latin typeface="Calibri" panose="020F0502020204030204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Van cm² naar m² is 2 stapjes. Elk stapje is 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100</a:t>
                </a: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450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²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=  450</a:t>
                </a:r>
                <a:r>
                  <a:rPr lang="nl-NL" sz="2400" dirty="0">
                    <a:solidFill>
                      <a:srgbClr val="33333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100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100 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2 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= 0,045 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2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995F51E-0919-4CAD-DE51-F0503D3B9B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8569"/>
                <a:ext cx="10515600" cy="4800924"/>
              </a:xfrm>
              <a:blipFill>
                <a:blip r:embed="rId3"/>
                <a:stretch>
                  <a:fillRect l="-812" t="-10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fbeelding 2">
            <a:extLst>
              <a:ext uri="{FF2B5EF4-FFF2-40B4-BE49-F238E27FC236}">
                <a16:creationId xmlns:a16="http://schemas.microsoft.com/office/drawing/2014/main" id="{4FA19B6F-C3D1-948A-B4C0-4D2C31E14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973" y="1548569"/>
            <a:ext cx="4190148" cy="1850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5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762684-64A0-A08E-BD62-8C608CD8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Inhoud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995F51E-0919-4CAD-DE51-F0503D3B9B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8569"/>
                <a:ext cx="10515600" cy="4800924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Reken om:  5 dm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=  . . . . 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  </a:t>
                </a:r>
                <a:endParaRPr lang="nl-NL" sz="2400" dirty="0">
                  <a:solidFill>
                    <a:srgbClr val="333333"/>
                  </a:solidFill>
                  <a:latin typeface="Calibri" panose="020F0502020204030204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Van dm³ naar cm³ is 1 stapje, dus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1.000</a:t>
                </a: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5 dm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=  5.000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   </a:t>
                </a: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endParaRPr lang="nl-NL" sz="2400" dirty="0">
                  <a:solidFill>
                    <a:srgbClr val="333333"/>
                  </a:solidFill>
                  <a:latin typeface="Calibri" panose="020F0502020204030204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Reken om:  63 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=  . . . . 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  </a:t>
                </a:r>
                <a:endParaRPr lang="nl-NL" sz="2400" dirty="0">
                  <a:solidFill>
                    <a:srgbClr val="333333"/>
                  </a:solidFill>
                  <a:latin typeface="Calibri" panose="020F0502020204030204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Van m³ naar cm³ zijn 2 stapjes. Elk stapje is 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1.000.</a:t>
                </a: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63 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=  63</a:t>
                </a:r>
                <a:r>
                  <a:rPr lang="nl-NL" sz="2400" dirty="0">
                    <a:solidFill>
                      <a:srgbClr val="33333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1.000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1.000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 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= 63.000.000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   </a:t>
                </a: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endParaRPr lang="nl-NL" sz="2400" dirty="0">
                  <a:solidFill>
                    <a:srgbClr val="333333"/>
                  </a:solidFill>
                  <a:latin typeface="Calibri" panose="020F0502020204030204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Reken om:  6300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=  . . . .  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  </a:t>
                </a:r>
                <a:endParaRPr lang="nl-NL" sz="2400" dirty="0">
                  <a:solidFill>
                    <a:srgbClr val="333333"/>
                  </a:solidFill>
                  <a:latin typeface="Calibri" panose="020F0502020204030204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Van cm³ naar dm³ zijn 2 stapjes. Elk stapje is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1000.</a:t>
                </a:r>
              </a:p>
              <a:p>
                <a:pPr marL="342900" lvl="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defRPr/>
                </a:pP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6300 cm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=  6300</a:t>
                </a:r>
                <a:r>
                  <a:rPr lang="nl-NL" sz="2400" dirty="0">
                    <a:solidFill>
                      <a:srgbClr val="33333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1.000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 1.000 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 </a:t>
                </a:r>
                <a:r>
                  <a:rPr lang="nl-NL" sz="2400" dirty="0">
                    <a:solidFill>
                      <a:srgbClr val="333333"/>
                    </a:solidFill>
                    <a:latin typeface="Calibri" panose="020F0502020204030204"/>
                  </a:rPr>
                  <a:t>= 0,0063 m</a:t>
                </a:r>
                <a:r>
                  <a:rPr lang="nl-NL" sz="2400" baseline="30000" dirty="0">
                    <a:solidFill>
                      <a:srgbClr val="333333"/>
                    </a:solidFill>
                    <a:latin typeface="Calibri" panose="020F0502020204030204"/>
                  </a:rPr>
                  <a:t>3  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nl-NL" sz="2400" baseline="30000" dirty="0">
                  <a:solidFill>
                    <a:srgbClr val="333333"/>
                  </a:solidFill>
                  <a:latin typeface="Calibri" panose="020F0502020204030204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995F51E-0919-4CAD-DE51-F0503D3B9B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8569"/>
                <a:ext cx="10515600" cy="4800924"/>
              </a:xfrm>
              <a:blipFill>
                <a:blip r:embed="rId3"/>
                <a:stretch>
                  <a:fillRect l="-812" t="-10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>
            <a:extLst>
              <a:ext uri="{FF2B5EF4-FFF2-40B4-BE49-F238E27FC236}">
                <a16:creationId xmlns:a16="http://schemas.microsoft.com/office/drawing/2014/main" id="{AE0288D8-74F1-DEE9-8EB0-D7E546880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280" y="1548569"/>
            <a:ext cx="4061841" cy="1970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74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762684-64A0-A08E-BD62-8C608CD8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Inhoud</a:t>
            </a:r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95F51E-0919-4CAD-DE51-F0503D3B9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569"/>
            <a:ext cx="10515600" cy="480092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Een liter is een kubieke decimeter.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Reken om:  1 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3</a:t>
            </a: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 =  …..  L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Reken eerst om van m³ naar dm³.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Dat geeft: 1 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3</a:t>
            </a: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 = 1.000 dm³ = 1.000 L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endParaRPr lang="nl-NL" sz="2400" dirty="0">
              <a:solidFill>
                <a:srgbClr val="333333"/>
              </a:solidFill>
              <a:latin typeface="Calibri" panose="020F0502020204030204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Reken om:  98.000 cm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3</a:t>
            </a: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 =  . . . .  L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  </a:t>
            </a:r>
            <a:endParaRPr lang="nl-NL" sz="2400" dirty="0">
              <a:solidFill>
                <a:srgbClr val="333333"/>
              </a:solidFill>
              <a:latin typeface="Calibri" panose="020F0502020204030204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Reken eerst om van cm³ naar dm³.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Dat geeft: 98.000 cm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3</a:t>
            </a: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 = 98 dm³ = 98 L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kubieke centimeter is hetzelfde als: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  <a:tabLst/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	1 </a:t>
            </a:r>
            <a:r>
              <a:rPr lang="nl-NL" sz="2400" dirty="0" err="1">
                <a:solidFill>
                  <a:srgbClr val="333333"/>
                </a:solidFill>
                <a:latin typeface="Calibri" panose="020F0502020204030204"/>
              </a:rPr>
              <a:t>dL</a:t>
            </a: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  /  1 </a:t>
            </a:r>
            <a:r>
              <a:rPr lang="nl-NL" sz="2400" dirty="0" err="1">
                <a:solidFill>
                  <a:srgbClr val="333333"/>
                </a:solidFill>
                <a:latin typeface="Calibri" panose="020F0502020204030204"/>
              </a:rPr>
              <a:t>cL</a:t>
            </a: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  /  1 </a:t>
            </a:r>
            <a:r>
              <a:rPr lang="nl-NL" sz="2400" dirty="0" err="1">
                <a:solidFill>
                  <a:srgbClr val="333333"/>
                </a:solidFill>
                <a:latin typeface="Calibri" panose="020F0502020204030204"/>
              </a:rPr>
              <a:t>mL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0288D8-74F1-DEE9-8EB0-D7E546880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458" y="2735533"/>
            <a:ext cx="4061841" cy="197029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6A8C56F-B275-E650-6418-D5A8BD352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694" y="4761026"/>
            <a:ext cx="4441154" cy="1643663"/>
          </a:xfrm>
          <a:prstGeom prst="rect">
            <a:avLst/>
          </a:prstGeom>
        </p:spPr>
      </p:pic>
      <p:pic>
        <p:nvPicPr>
          <p:cNvPr id="1026" name="Picture 2" descr="Rekenen – liters/dm3 etc (groep 7) | scienceopdekempel14">
            <a:extLst>
              <a:ext uri="{FF2B5EF4-FFF2-40B4-BE49-F238E27FC236}">
                <a16:creationId xmlns:a16="http://schemas.microsoft.com/office/drawing/2014/main" id="{53CD81DF-7EDC-9664-1C4D-2242E3CB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574" y="430803"/>
            <a:ext cx="3113610" cy="22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561B91-459F-96D2-B6B7-E1A0D20BEF0A}"/>
              </a:ext>
            </a:extLst>
          </p:cNvPr>
          <p:cNvSpPr/>
          <p:nvPr/>
        </p:nvSpPr>
        <p:spPr>
          <a:xfrm>
            <a:off x="1681316" y="5712542"/>
            <a:ext cx="1887794" cy="4817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3F30B518-68F0-7DD9-73F3-C2DE3794D2A9}"/>
              </a:ext>
            </a:extLst>
          </p:cNvPr>
          <p:cNvSpPr/>
          <p:nvPr/>
        </p:nvSpPr>
        <p:spPr>
          <a:xfrm>
            <a:off x="8755380" y="4077446"/>
            <a:ext cx="731520" cy="457200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F368ABC5-8C96-0201-DA34-E73D065D418E}"/>
              </a:ext>
            </a:extLst>
          </p:cNvPr>
          <p:cNvSpPr/>
          <p:nvPr/>
        </p:nvSpPr>
        <p:spPr>
          <a:xfrm>
            <a:off x="8097143" y="4733428"/>
            <a:ext cx="2240280" cy="452761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404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" grpId="0" animBg="1"/>
      <p:bldP spid="12" grpId="0" animBg="1"/>
      <p:bldP spid="12" grpId="1" animBg="1"/>
      <p:bldP spid="13" grpId="0" animBg="1"/>
      <p:bldP spid="13" grpId="1" animBg="1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www.vo-rekenen.nl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af09d8-dfec-4111-9604-fa400a5148ff">
      <Terms xmlns="http://schemas.microsoft.com/office/infopath/2007/PartnerControls"/>
    </lcf76f155ced4ddcb4097134ff3c332f>
    <Informatie xmlns="d8af09d8-dfec-4111-9604-fa400a5148f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15B84A75EC0418CB3D6C1574E053C" ma:contentTypeVersion="15" ma:contentTypeDescription="Een nieuw document maken." ma:contentTypeScope="" ma:versionID="51f7d0ca2ae43809c1e424f2e433a8b4">
  <xsd:schema xmlns:xsd="http://www.w3.org/2001/XMLSchema" xmlns:xs="http://www.w3.org/2001/XMLSchema" xmlns:p="http://schemas.microsoft.com/office/2006/metadata/properties" xmlns:ns2="d8af09d8-dfec-4111-9604-fa400a5148ff" xmlns:ns3="cb6ca588-fafe-4656-98df-97cf6b37137e" targetNamespace="http://schemas.microsoft.com/office/2006/metadata/properties" ma:root="true" ma:fieldsID="8b8443ae733f68af1ed61610df5cae9c" ns2:_="" ns3:_="">
    <xsd:import namespace="d8af09d8-dfec-4111-9604-fa400a5148ff"/>
    <xsd:import namespace="cb6ca588-fafe-4656-98df-97cf6b3713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Informatie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af09d8-dfec-4111-9604-fa400a5148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Informatie" ma:index="12" nillable="true" ma:displayName="Inhoud" ma:format="Dropdown" ma:internalName="Informatie">
      <xsd:simpleType>
        <xsd:restriction base="dms:Note">
          <xsd:maxLength value="255"/>
        </xsd:restriction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820f310e-6353-402f-ad07-65d457014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6ca588-fafe-4656-98df-97cf6b3713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  <ds:schemaRef ds:uri="d8af09d8-dfec-4111-9604-fa400a5148ff"/>
  </ds:schemaRefs>
</ds:datastoreItem>
</file>

<file path=customXml/itemProps2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5ED00F-1DEA-4892-B9A7-7EA39F9D46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af09d8-dfec-4111-9604-fa400a5148ff"/>
    <ds:schemaRef ds:uri="cb6ca588-fafe-4656-98df-97cf6b3713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3949</TotalTime>
  <Words>432</Words>
  <Application>Microsoft Office PowerPoint</Application>
  <PresentationFormat>Breedbeeld</PresentationFormat>
  <Paragraphs>68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Arial</vt:lpstr>
      <vt:lpstr>Calibri</vt:lpstr>
      <vt:lpstr>Cambria Math</vt:lpstr>
      <vt:lpstr>Courier New</vt:lpstr>
      <vt:lpstr>Helvetica</vt:lpstr>
      <vt:lpstr>Helvetica Rounded</vt:lpstr>
      <vt:lpstr>Office Theme</vt:lpstr>
      <vt:lpstr>Een wereld van verschil</vt:lpstr>
      <vt:lpstr>Eenheden omrekenen </vt:lpstr>
      <vt:lpstr>Gewicht</vt:lpstr>
      <vt:lpstr>Gewicht</vt:lpstr>
      <vt:lpstr>Lengte</vt:lpstr>
      <vt:lpstr>Oppervlakte</vt:lpstr>
      <vt:lpstr>Inhoud</vt:lpstr>
      <vt:lpstr>Inhoud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Tinde  Ooms</cp:lastModifiedBy>
  <cp:revision>22</cp:revision>
  <dcterms:created xsi:type="dcterms:W3CDTF">2021-09-12T13:48:12Z</dcterms:created>
  <dcterms:modified xsi:type="dcterms:W3CDTF">2024-04-26T15:10:13Z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0x01010095915B84A75EC0418CB3D6C1574E053C</vt:lpwstr>
  </property>
  <property fmtid="{D5CDD505-2E9C-101B-9397-08002B2CF9AE}" pid="3" name="MediaServiceImageTags">
    <vt:lpwstr/>
  </property>
</Properties>
</file>